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7F2A0-C7D9-4DBD-AE3B-C1A712DCE501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DCD2E-416C-42CA-95A4-05EC3697B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5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10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106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255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60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024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553259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7c553259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601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6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1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8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7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41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10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C3D53-FEDF-49EC-8F65-FFFC138B637E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012F-AD90-4D38-8487-7304595DC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8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화면 설계서</a:t>
            </a:r>
            <a:r>
              <a:rPr lang="en-US" altLang="ko-KR" dirty="0" smtClean="0"/>
              <a:t>!!!!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/>
              <a:t>3</a:t>
            </a:r>
            <a:endParaRPr lang="en-US" altLang="ko-KR" dirty="0" smtClean="0"/>
          </a:p>
          <a:p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fun</a:t>
            </a:r>
            <a:r>
              <a:rPr lang="ko-KR" altLang="en-US" dirty="0" err="1" smtClean="0"/>
              <a:t>딩딩디리이딩디이딩딩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ko-KR" altLang="en-US" dirty="0" err="1" smtClean="0"/>
              <a:t>조오오오오오으아아으아으아으아ㅡ아으ㅏ으아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7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680088645"/>
              </p:ext>
            </p:extLst>
          </p:nvPr>
        </p:nvGraphicFramePr>
        <p:xfrm>
          <a:off x="131604" y="115759"/>
          <a:ext cx="452794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988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90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432712859"/>
              </p:ext>
            </p:extLst>
          </p:nvPr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2" name="그림 21" descr="사진, 다른이(가) 표시된 사진&#10;&#10;자동 생성된 설명">
            <a:extLst>
              <a:ext uri="{FF2B5EF4-FFF2-40B4-BE49-F238E27FC236}">
                <a16:creationId xmlns:a16="http://schemas.microsoft.com/office/drawing/2014/main" xmlns="" id="{97FDBD4E-B024-4234-8A4E-FBA2EC395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" y="1236073"/>
            <a:ext cx="8457919" cy="520363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81EBA28-5566-443B-9F77-64A780C8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49" y="1253098"/>
            <a:ext cx="1020874" cy="34029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79BA479-BC5A-461C-8587-F629CD44990A}"/>
              </a:ext>
            </a:extLst>
          </p:cNvPr>
          <p:cNvSpPr/>
          <p:nvPr/>
        </p:nvSpPr>
        <p:spPr>
          <a:xfrm>
            <a:off x="131604" y="159338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ED6FECE-5C61-426E-91D6-950D43C19A8C}"/>
              </a:ext>
            </a:extLst>
          </p:cNvPr>
          <p:cNvSpPr/>
          <p:nvPr/>
        </p:nvSpPr>
        <p:spPr>
          <a:xfrm>
            <a:off x="7345188" y="1110208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5171FE7-9E7A-411D-A365-88348DCF5E72}"/>
              </a:ext>
            </a:extLst>
          </p:cNvPr>
          <p:cNvSpPr/>
          <p:nvPr/>
        </p:nvSpPr>
        <p:spPr>
          <a:xfrm>
            <a:off x="131604" y="1110208"/>
            <a:ext cx="8574651" cy="5550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3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773056170"/>
              </p:ext>
            </p:extLst>
          </p:nvPr>
        </p:nvGraphicFramePr>
        <p:xfrm>
          <a:off x="131604" y="115759"/>
          <a:ext cx="4148566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9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87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>
            <p:extLst>
              <p:ext uri="{D42A27DB-BD31-4B8C-83A1-F6EECF244321}">
                <p14:modId xmlns:p14="http://schemas.microsoft.com/office/powerpoint/2010/main" val="756715059"/>
              </p:ext>
            </p:extLst>
          </p:nvPr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698545A-523F-4F52-919E-9C00819B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6" y="1802212"/>
            <a:ext cx="3679401" cy="1626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696D89-D74B-46F2-8631-84D3188A4F21}"/>
              </a:ext>
            </a:extLst>
          </p:cNvPr>
          <p:cNvSpPr txBox="1"/>
          <p:nvPr/>
        </p:nvSpPr>
        <p:spPr>
          <a:xfrm>
            <a:off x="437745" y="1245140"/>
            <a:ext cx="26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F3E22CD-698B-4A19-9FD1-9E313F4E0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533137"/>
            <a:ext cx="7490299" cy="5742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4B6A6B-710B-4914-9618-CBD1EDCD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9" y="4211516"/>
            <a:ext cx="4430878" cy="496258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93747B-8566-4C81-A7F1-956AE87E70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6" y="4751497"/>
            <a:ext cx="7490298" cy="1134731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0EB30E45-F929-4557-B8DC-76763669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32" y="5998429"/>
            <a:ext cx="1531312" cy="5387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290843-AC27-47E9-B863-FA5FC2AADCB7}"/>
              </a:ext>
            </a:extLst>
          </p:cNvPr>
          <p:cNvSpPr/>
          <p:nvPr/>
        </p:nvSpPr>
        <p:spPr>
          <a:xfrm>
            <a:off x="291830" y="1167319"/>
            <a:ext cx="7830766" cy="5493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C530940-B5D3-4BAC-9F2B-7BF36C6EEADA}"/>
              </a:ext>
            </a:extLst>
          </p:cNvPr>
          <p:cNvSpPr/>
          <p:nvPr/>
        </p:nvSpPr>
        <p:spPr>
          <a:xfrm>
            <a:off x="291830" y="1180046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8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297041325"/>
              </p:ext>
            </p:extLst>
          </p:nvPr>
        </p:nvGraphicFramePr>
        <p:xfrm>
          <a:off x="131604" y="115759"/>
          <a:ext cx="4177749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0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57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C95F73-61A6-4040-9B30-8CD9CB944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858"/>
            <a:ext cx="8472791" cy="30848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1BD0F86-6F0A-4683-86B1-CFE5240FBC06}"/>
              </a:ext>
            </a:extLst>
          </p:cNvPr>
          <p:cNvSpPr/>
          <p:nvPr/>
        </p:nvSpPr>
        <p:spPr>
          <a:xfrm>
            <a:off x="131604" y="4182894"/>
            <a:ext cx="8341187" cy="2477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331AA9-3F1C-4D56-BAC2-DE7D59D2F2F5}"/>
              </a:ext>
            </a:extLst>
          </p:cNvPr>
          <p:cNvSpPr txBox="1"/>
          <p:nvPr/>
        </p:nvSpPr>
        <p:spPr>
          <a:xfrm>
            <a:off x="204281" y="4260715"/>
            <a:ext cx="42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대여하기 위해 등록된 상품</a:t>
            </a:r>
          </a:p>
        </p:txBody>
      </p:sp>
      <p:pic>
        <p:nvPicPr>
          <p:cNvPr id="10" name="그림 9" descr="전자기기, 앉아있는, 테이블, 사진이(가) 표시된 사진&#10;&#10;자동 생성된 설명">
            <a:extLst>
              <a:ext uri="{FF2B5EF4-FFF2-40B4-BE49-F238E27FC236}">
                <a16:creationId xmlns:a16="http://schemas.microsoft.com/office/drawing/2014/main" xmlns="" id="{E01E2705-470E-4EC9-AE68-F64FEFC21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4707868"/>
            <a:ext cx="1921229" cy="1870373"/>
          </a:xfrm>
          <a:prstGeom prst="rect">
            <a:avLst/>
          </a:prstGeom>
        </p:spPr>
      </p:pic>
      <p:pic>
        <p:nvPicPr>
          <p:cNvPr id="13" name="그림 12" descr="전자기기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xmlns="" id="{24CEBA96-98BF-4D05-A9C0-030EF4D79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5" y="4707868"/>
            <a:ext cx="1985033" cy="1870373"/>
          </a:xfrm>
          <a:prstGeom prst="rect">
            <a:avLst/>
          </a:prstGeom>
        </p:spPr>
      </p:pic>
      <p:pic>
        <p:nvPicPr>
          <p:cNvPr id="16" name="그림 15" descr="실내, 앉아있는, 테이블, 노란색이(가) 표시된 사진&#10;&#10;자동 생성된 설명">
            <a:extLst>
              <a:ext uri="{FF2B5EF4-FFF2-40B4-BE49-F238E27FC236}">
                <a16:creationId xmlns:a16="http://schemas.microsoft.com/office/drawing/2014/main" xmlns="" id="{3712112C-239E-466D-AC57-22AF9399F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8" y="4707867"/>
            <a:ext cx="1970855" cy="1952729"/>
          </a:xfrm>
          <a:prstGeom prst="rect">
            <a:avLst/>
          </a:prstGeom>
        </p:spPr>
      </p:pic>
      <p:pic>
        <p:nvPicPr>
          <p:cNvPr id="18" name="그림 17" descr="텐트, 앉아있는, 놓은, 테이블이(가) 표시된 사진&#10;&#10;자동 생성된 설명">
            <a:extLst>
              <a:ext uri="{FF2B5EF4-FFF2-40B4-BE49-F238E27FC236}">
                <a16:creationId xmlns:a16="http://schemas.microsoft.com/office/drawing/2014/main" xmlns="" id="{5AF5AC81-9005-4AB4-A556-468A29315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86" y="4707866"/>
            <a:ext cx="1970855" cy="19527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154874C-29E0-434F-9A65-7222CA34FDEC}"/>
              </a:ext>
            </a:extLst>
          </p:cNvPr>
          <p:cNvSpPr/>
          <p:nvPr/>
        </p:nvSpPr>
        <p:spPr>
          <a:xfrm>
            <a:off x="5379395" y="3429000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2969376-BA18-48D6-8509-7A8D5F46093F}"/>
              </a:ext>
            </a:extLst>
          </p:cNvPr>
          <p:cNvSpPr/>
          <p:nvPr/>
        </p:nvSpPr>
        <p:spPr>
          <a:xfrm>
            <a:off x="3078507" y="4319835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BB96F4E-C0AB-45A9-B286-E9EEDD33B585}"/>
              </a:ext>
            </a:extLst>
          </p:cNvPr>
          <p:cNvSpPr/>
          <p:nvPr/>
        </p:nvSpPr>
        <p:spPr>
          <a:xfrm>
            <a:off x="131604" y="1175858"/>
            <a:ext cx="8472791" cy="5566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6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614450128"/>
              </p:ext>
            </p:extLst>
          </p:nvPr>
        </p:nvGraphicFramePr>
        <p:xfrm>
          <a:off x="131604" y="115759"/>
          <a:ext cx="5276975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130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63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리스트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6267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상품들의 리스트</a:t>
                      </a: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빌리기 등록을 통하여 사용자는 빌리고 싶은 상품을 등록할 수 있음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E85946B-1E6B-47E8-BA66-7F630F10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62" y="1168988"/>
            <a:ext cx="3543628" cy="55036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1488B90-F38D-4C0F-B479-59C2F1BEAB48}"/>
              </a:ext>
            </a:extLst>
          </p:cNvPr>
          <p:cNvSpPr/>
          <p:nvPr/>
        </p:nvSpPr>
        <p:spPr>
          <a:xfrm>
            <a:off x="3502763" y="1238562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2C2FECB-B01E-4FCE-8C12-6C2663F158D9}"/>
              </a:ext>
            </a:extLst>
          </p:cNvPr>
          <p:cNvSpPr/>
          <p:nvPr/>
        </p:nvSpPr>
        <p:spPr>
          <a:xfrm>
            <a:off x="1397557" y="1885219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2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3088992864"/>
              </p:ext>
            </p:extLst>
          </p:nvPr>
        </p:nvGraphicFramePr>
        <p:xfrm>
          <a:off x="131603" y="115759"/>
          <a:ext cx="5347697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42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 err="1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빌리기 등록페이지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10058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빌리고 싶은 상품의 기본 정보를 입력 후 등록가능</a:t>
                      </a:r>
                      <a:endParaRPr lang="en-US" altLang="ko-KR" sz="1300" b="0" u="none" strike="noStrike" cap="none" dirty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endParaRPr lang="en-US" altLang="ko-KR" sz="1300" b="0" u="none" strike="noStrike" cap="none" dirty="0"/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6217836-22CF-4BCD-86FD-150BACE63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42" y="1191668"/>
            <a:ext cx="3383503" cy="5550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AA73155-BBFD-4201-9C41-CBD7A51F9D02}"/>
              </a:ext>
            </a:extLst>
          </p:cNvPr>
          <p:cNvSpPr/>
          <p:nvPr/>
        </p:nvSpPr>
        <p:spPr>
          <a:xfrm>
            <a:off x="1797918" y="1590843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g7c553259d1_0_3"/>
          <p:cNvGraphicFramePr/>
          <p:nvPr>
            <p:extLst>
              <p:ext uri="{D42A27DB-BD31-4B8C-83A1-F6EECF244321}">
                <p14:modId xmlns:p14="http://schemas.microsoft.com/office/powerpoint/2010/main" val="1849134610"/>
              </p:ext>
            </p:extLst>
          </p:nvPr>
        </p:nvGraphicFramePr>
        <p:xfrm>
          <a:off x="131604" y="115759"/>
          <a:ext cx="5471528" cy="96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45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76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1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화면코드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12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화면명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빌리고 싶은 상품페이지 모바일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1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</a:rPr>
                        <a:t>상품상세페이지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3" name="Google Shape;93;g7c553259d1_0_3"/>
          <p:cNvGraphicFramePr/>
          <p:nvPr/>
        </p:nvGraphicFramePr>
        <p:xfrm>
          <a:off x="930904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 dirty="0">
                          <a:solidFill>
                            <a:schemeClr val="dk1"/>
                          </a:solidFill>
                        </a:rPr>
                        <a:t>화면 번호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4" name="Google Shape;94;g7c553259d1_0_3"/>
          <p:cNvGraphicFramePr/>
          <p:nvPr/>
        </p:nvGraphicFramePr>
        <p:xfrm>
          <a:off x="6200086" y="197403"/>
          <a:ext cx="2815500" cy="320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07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0" u="none" strike="noStrike" cap="none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96" name="Google Shape;96;g7c553259d1_0_3"/>
          <p:cNvGraphicFramePr/>
          <p:nvPr/>
        </p:nvGraphicFramePr>
        <p:xfrm>
          <a:off x="8843382" y="836712"/>
          <a:ext cx="2952330" cy="26822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9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2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6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#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 err="1">
                          <a:solidFill>
                            <a:schemeClr val="dk1"/>
                          </a:solidFill>
                        </a:rPr>
                        <a:t>기능명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8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  <a:tabLst/>
                      </a:pPr>
                      <a:r>
                        <a:rPr lang="ko-KR" altLang="en-US" sz="1300" b="0" u="none" strike="noStrike" cap="none" dirty="0"/>
                        <a:t>사용자가 등록한 </a:t>
                      </a:r>
                      <a:r>
                        <a:rPr lang="ko-KR" altLang="en-US" sz="1300" b="0" u="none" strike="noStrike" cap="none" dirty="0" err="1"/>
                        <a:t>대여글에</a:t>
                      </a:r>
                      <a:r>
                        <a:rPr lang="ko-KR" altLang="en-US" sz="1300" b="0" u="none" strike="noStrike" cap="none" dirty="0"/>
                        <a:t> 제공자가 상품등록하기를 통해 빌려줄 상품을 등록할 수 있고</a:t>
                      </a:r>
                      <a:r>
                        <a:rPr lang="en-US" altLang="ko-KR" sz="1300" b="0" u="none" strike="noStrike" cap="none" dirty="0"/>
                        <a:t>, </a:t>
                      </a:r>
                      <a:r>
                        <a:rPr lang="ko-KR" altLang="en-US" sz="1300" b="0" u="none" strike="noStrike" cap="none" dirty="0"/>
                        <a:t>기존에 등록한 상품의 링크를 입력하여 대여하기 위해 등록된 상품 리스트에 자신의 상품을 추가할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90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1" marR="91451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altLang="en-US" sz="1300" b="0" u="none" strike="noStrike" cap="none" dirty="0"/>
                        <a:t>사용자는 대여하기 위해 등록된 상품 중 자신이 원하는 상품을 선택하여 대여를 진행 할 수 있다</a:t>
                      </a:r>
                      <a:r>
                        <a:rPr lang="en-US" altLang="ko-KR" sz="1300" b="0" u="none" strike="noStrike" cap="none" dirty="0"/>
                        <a:t>.</a:t>
                      </a:r>
                    </a:p>
                  </a:txBody>
                  <a:tcPr marL="91451" marR="91451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F17FAE-BA07-4D7D-88E1-670579CB3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" y="1171160"/>
            <a:ext cx="3672609" cy="5590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69EAF54-6ECF-4AB4-B02D-83051F79EFA9}"/>
              </a:ext>
            </a:extLst>
          </p:cNvPr>
          <p:cNvSpPr/>
          <p:nvPr/>
        </p:nvSpPr>
        <p:spPr>
          <a:xfrm>
            <a:off x="1590052" y="6006831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 descr="다른, 고양이이(가) 표시된 사진&#10;&#10;자동 생성된 설명">
            <a:extLst>
              <a:ext uri="{FF2B5EF4-FFF2-40B4-BE49-F238E27FC236}">
                <a16:creationId xmlns:a16="http://schemas.microsoft.com/office/drawing/2014/main" xmlns="" id="{46A40099-8A6A-447D-815C-D6A8E653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09" y="1171160"/>
            <a:ext cx="4037721" cy="563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E0BA4C8-0299-479E-8351-8F02B4F4D823}"/>
              </a:ext>
            </a:extLst>
          </p:cNvPr>
          <p:cNvSpPr/>
          <p:nvPr/>
        </p:nvSpPr>
        <p:spPr>
          <a:xfrm>
            <a:off x="4483709" y="1899854"/>
            <a:ext cx="262648" cy="2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47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250</Words>
  <Application>Microsoft Office PowerPoint</Application>
  <PresentationFormat>사용자 지정</PresentationFormat>
  <Paragraphs>90</Paragraphs>
  <Slides>7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화면 설계서!!!!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설계서!!!!</dc:title>
  <dc:creator>507-06</dc:creator>
  <cp:lastModifiedBy>ezen-033</cp:lastModifiedBy>
  <cp:revision>55</cp:revision>
  <dcterms:created xsi:type="dcterms:W3CDTF">2020-01-16T07:12:04Z</dcterms:created>
  <dcterms:modified xsi:type="dcterms:W3CDTF">2020-03-05T06:24:14Z</dcterms:modified>
</cp:coreProperties>
</file>